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59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C1-44AE-9503-459666EA25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C1-44AE-9503-459666EA25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1-44AE-9503-459666EA2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B-4A01-A9B7-5E42C3731B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B-4A01-A9B7-5E42C3731B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B-4A01-A9B7-5E42C3731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039704737383123"/>
          <c:y val="0.26728173129302235"/>
          <c:w val="0.15185506689103689"/>
          <c:h val="0.2453105036398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4011-798F-739D-F0C3-18AFFB883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3588-85FE-67B4-972A-C7E453549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C3EB7-DACA-3B2A-59DF-268726F4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B3D7A-14FC-D39A-88C1-E281A688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EAB33-2B53-6822-4C91-576C47C4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50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54C3-2327-3C15-644A-279F5772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959C-0866-F1E7-1DF4-BE60EA6D5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4D7-5105-6C18-8DD4-516EA93A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38A8-B2EC-57D9-6C0E-1CE058E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8356C-4E39-1BFB-DC27-36E8D284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4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E4E39-8678-326E-5B0C-38C564D40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24538-C744-9A25-262E-0596ED6B0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6A8FD-8ED0-47B2-5703-DA32E26F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459DA-4CA3-19D1-0593-FEB846D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3F5DC-C66A-9EC9-93F9-BEA520F5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46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4600-4A44-AC8D-21B1-9A7F46F3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75E5F-850F-04CB-D92F-BA52591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DD21-0BC7-BE6B-449A-563E8A60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6E39-4D6C-1ADB-F8C7-CDED87F5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C494B-3714-F843-CE29-52216DC3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7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4DBE-8902-5FB9-AFBC-F53CDA31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6AECD-44C9-F4C9-F660-D5C6B5A36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32A0-898B-923E-5A31-28FBA894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B55B-A6DC-B8CC-4719-6AA008BA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C7AC-2D07-8F1F-566D-1FCBD85C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5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85E0-5F73-19E9-E82E-8BA49BE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306B0-17E1-8EC5-D006-50CF2D4EE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91FD1-6503-0657-59E0-9CDAA06A2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390E6-E6AA-CA85-B859-11EA9761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471F4-2B26-B721-3073-2A9087F6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40B31-16DB-09EF-A622-575A2364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0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949A-EE53-D9FF-D54B-62A724D62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D7041-0809-A033-EDDE-00B05108C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4565F-63D6-95DE-1F15-B987198D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87D78-3A5C-9BB2-A919-4D94F4D4E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2D57B-4F7D-56C7-C7DB-E5B90CC55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4D7768-6D17-2FC9-BDE8-16CDADEE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08F8F-E17F-90F1-3329-08C69AD2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DCDAD-146E-70F8-C47E-0685CE31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94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AD05E-5FE9-F2F7-249F-47B7F036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63394-EAD4-A322-2009-3A8E8C16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9198B-93B5-CD3B-9610-32D25608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E4A35-7C6E-BAC9-61FE-B08C72FD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14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7DB6B-1939-04AF-BFBC-3C3E39A5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F8C6C-DADF-C5DF-0BC4-1A658259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DF8AC-15DC-BE15-B552-B59F2EAA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89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447C-CB34-C859-36A2-DB26A9FB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9564-1A76-8085-D206-94D5FF6C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ACE4B-1BED-95E7-4174-79037775D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63FA7-C8C4-0463-7E89-9185C601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E62FB-A589-06C3-B898-8DA55A60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F604E-B316-3D7E-B016-0846CE6D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12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B8883-E71E-573B-AB39-23990A033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C3228-BEDF-78D7-BD5C-28205FD68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952CD-E7BC-D0C9-18EF-9C40B6EB0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A569A-EB27-E8D7-8632-5CECD268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5732AF-0753-4DCB-92C8-A96C276D3A59}" type="datetimeFigureOut">
              <a:rPr lang="en-AU" smtClean="0"/>
              <a:t>5/02/2024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BBEEF-7CB6-2368-99AC-A65178BB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6A64-E2B2-C47D-FBC9-F1C081AA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43F5EC-F396-4E1E-9A52-4DC89C389E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21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se-up of a medical certificate&#10;&#10;Description automatically generated">
            <a:extLst>
              <a:ext uri="{FF2B5EF4-FFF2-40B4-BE49-F238E27FC236}">
                <a16:creationId xmlns:a16="http://schemas.microsoft.com/office/drawing/2014/main" id="{FBE88084-30C2-C9D3-EA39-C935E65B85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knife&#10;&#10;Description automatically generated">
            <a:extLst>
              <a:ext uri="{FF2B5EF4-FFF2-40B4-BE49-F238E27FC236}">
                <a16:creationId xmlns:a16="http://schemas.microsoft.com/office/drawing/2014/main" id="{78E7621C-B0F2-2449-B1CF-FC1C3D45A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98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n&#10;&#10;Description automatically generated">
            <a:extLst>
              <a:ext uri="{FF2B5EF4-FFF2-40B4-BE49-F238E27FC236}">
                <a16:creationId xmlns:a16="http://schemas.microsoft.com/office/drawing/2014/main" id="{F203E354-0ECF-56DF-32BC-2CA98E3F5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53891AE4-D393-B71D-0CAD-FFFA0056B94C}"/>
              </a:ext>
            </a:extLst>
          </p:cNvPr>
          <p:cNvSpPr txBox="1"/>
          <p:nvPr/>
        </p:nvSpPr>
        <p:spPr>
          <a:xfrm>
            <a:off x="637255" y="3019085"/>
            <a:ext cx="6094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rtl="0"/>
            <a:r>
              <a:rPr lang="en-US" sz="4800" b="1" i="0" u="none" strike="noStrike" baseline="30000" dirty="0">
                <a:solidFill>
                  <a:srgbClr val="0180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pPr marR="0" rtl="0"/>
            <a:r>
              <a:rPr lang="en-US" sz="3200" b="1" i="1" u="none" strike="noStrike" baseline="300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AU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0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D540-B740-562E-1EB1-020B097E4790}"/>
              </a:ext>
            </a:extLst>
          </p:cNvPr>
          <p:cNvSpPr txBox="1">
            <a:spLocks/>
          </p:cNvSpPr>
          <p:nvPr/>
        </p:nvSpPr>
        <p:spPr>
          <a:xfrm>
            <a:off x="760629" y="2338679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9DA70D-6076-51A6-4921-BFC164354EDD}"/>
              </a:ext>
            </a:extLst>
          </p:cNvPr>
          <p:cNvSpPr txBox="1"/>
          <p:nvPr/>
        </p:nvSpPr>
        <p:spPr>
          <a:xfrm>
            <a:off x="760629" y="1528621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32905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FD540-B740-562E-1EB1-020B097E4790}"/>
              </a:ext>
            </a:extLst>
          </p:cNvPr>
          <p:cNvSpPr txBox="1">
            <a:spLocks/>
          </p:cNvSpPr>
          <p:nvPr/>
        </p:nvSpPr>
        <p:spPr>
          <a:xfrm>
            <a:off x="760629" y="2338679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A9DA70D-6076-51A6-4921-BFC164354EDD}"/>
              </a:ext>
            </a:extLst>
          </p:cNvPr>
          <p:cNvSpPr txBox="1"/>
          <p:nvPr/>
        </p:nvSpPr>
        <p:spPr>
          <a:xfrm>
            <a:off x="760629" y="1528621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074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760629" y="1528621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62C71BF-A0B1-4143-BB10-45BBD9181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175" y="2755463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eenshot 2014-02-21 12.20.46.png">
            <a:extLst>
              <a:ext uri="{FF2B5EF4-FFF2-40B4-BE49-F238E27FC236}">
                <a16:creationId xmlns:a16="http://schemas.microsoft.com/office/drawing/2014/main" id="{2BC42301-76B8-C95B-4CB3-0DCFB72A3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60" y="2750326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9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A9DA70D-6076-51A6-4921-BFC164354EDD}"/>
              </a:ext>
            </a:extLst>
          </p:cNvPr>
          <p:cNvSpPr txBox="1"/>
          <p:nvPr/>
        </p:nvSpPr>
        <p:spPr>
          <a:xfrm>
            <a:off x="760629" y="1528621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709DF438-F1E5-5E8F-67B6-713D21654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611458"/>
              </p:ext>
            </p:extLst>
          </p:nvPr>
        </p:nvGraphicFramePr>
        <p:xfrm>
          <a:off x="1468875" y="2113396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2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9A9DA70D-6076-51A6-4921-BFC164354EDD}"/>
              </a:ext>
            </a:extLst>
          </p:cNvPr>
          <p:cNvSpPr txBox="1"/>
          <p:nvPr/>
        </p:nvSpPr>
        <p:spPr>
          <a:xfrm>
            <a:off x="760629" y="1528621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8F4248-56C5-7631-99A1-69C844B113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49153"/>
              </p:ext>
            </p:extLst>
          </p:nvPr>
        </p:nvGraphicFramePr>
        <p:xfrm>
          <a:off x="830509" y="2113396"/>
          <a:ext cx="639241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50621-A4F2-6A99-A0DB-8C7D70B0FF53}"/>
              </a:ext>
            </a:extLst>
          </p:cNvPr>
          <p:cNvSpPr txBox="1">
            <a:spLocks/>
          </p:cNvSpPr>
          <p:nvPr/>
        </p:nvSpPr>
        <p:spPr>
          <a:xfrm>
            <a:off x="7524925" y="2113396"/>
            <a:ext cx="3892491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375155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14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8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 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80A3"/>
      </a:accent1>
      <a:accent2>
        <a:srgbClr val="5A9FBC"/>
      </a:accent2>
      <a:accent3>
        <a:srgbClr val="7DB1C7"/>
      </a:accent3>
      <a:accent4>
        <a:srgbClr val="CAE7ED"/>
      </a:accent4>
      <a:accent5>
        <a:srgbClr val="DAEDF3"/>
      </a:accent5>
      <a:accent6>
        <a:srgbClr val="EDF7F9"/>
      </a:accent6>
      <a:hlink>
        <a:srgbClr val="0180A3"/>
      </a:hlink>
      <a:folHlink>
        <a:srgbClr val="0180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Payden Rowe</cp:lastModifiedBy>
  <cp:revision>2</cp:revision>
  <dcterms:created xsi:type="dcterms:W3CDTF">2024-02-05T03:00:25Z</dcterms:created>
  <dcterms:modified xsi:type="dcterms:W3CDTF">2024-02-05T03:18:40Z</dcterms:modified>
</cp:coreProperties>
</file>